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A5940F-B70A-44EC-9DAD-93B0CA80BA6A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B78A2E-C765-49DD-B32B-ADCFE656B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33400"/>
            <a:ext cx="7284644" cy="286816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Семейный клуб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как эффективная  форма  партнерского взаимодействия с родителями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6893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МБДОУ ДС  № 9                      «Малахитовая шкатулка»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        </a:t>
            </a:r>
            <a:r>
              <a:rPr lang="ru-RU" b="1" dirty="0" err="1" smtClean="0">
                <a:solidFill>
                  <a:srgbClr val="002060"/>
                </a:solidFill>
              </a:rPr>
              <a:t>Николкина</a:t>
            </a:r>
            <a:r>
              <a:rPr lang="ru-RU" b="1" dirty="0" smtClean="0">
                <a:solidFill>
                  <a:srgbClr val="002060"/>
                </a:solidFill>
              </a:rPr>
              <a:t> С.М.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Семья и детский сад – два важных института социализации детей.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Приоритет в воспитании ребенка принадлежит семье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Users\User\Desktop\family-clip-art-free-10983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96952"/>
            <a:ext cx="4896544" cy="3395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Проблемы  взаимодействия семьи и детского сада: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1"/>
                </a:solidFill>
              </a:rPr>
              <a:t>пассивность родителей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чрезмерная занятость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недоверие родителей к педагогам, нежелание идти на контакт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Цель: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   </a:t>
            </a:r>
          </a:p>
          <a:p>
            <a:pPr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dirty="0" smtClean="0">
                <a:solidFill>
                  <a:schemeClr val="accent1"/>
                </a:solidFill>
              </a:rPr>
              <a:t>установить партнерские отношения с     семьей каждого воспитанника.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Задачи 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- привлечь родителей к активному участию в воспитательно-образовательном процессе;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- оказание педагогической помощи родителям детей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- создать положительную эмоциональную среду общения между детьми, родителями и педагогами;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- обмен позитивным опытом семейного воспитания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Формы проведения семейного клуба «Ладушки»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rot="746329">
            <a:off x="1013037" y="1449013"/>
            <a:ext cx="3163254" cy="139807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Тренинговые</a:t>
            </a:r>
            <a:r>
              <a:rPr lang="ru-RU" sz="2400" b="1" dirty="0" smtClean="0">
                <a:solidFill>
                  <a:schemeClr val="bg1"/>
                </a:solidFill>
              </a:rPr>
              <a:t> занятия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20896272">
            <a:off x="1219896" y="4110737"/>
            <a:ext cx="3359427" cy="16531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Семинары-практикумы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5536" y="2852936"/>
            <a:ext cx="3096344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Круглый стол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rot="20827959">
            <a:off x="5116533" y="1379999"/>
            <a:ext cx="3169974" cy="136767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Деловая игра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 rot="931407">
            <a:off x="5198828" y="4153527"/>
            <a:ext cx="3468370" cy="15148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Семейные спортивные праздники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084168" y="2852936"/>
            <a:ext cx="2880320" cy="1296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Вечер вопросов и ответов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131840" y="2708920"/>
            <a:ext cx="3240360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Родительские посиделки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Структура взаимодействия педагога с родителями: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Трансляция родителям положительного образа ребенка;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Трансляция родителям знаний, которые не могли быть получены ими в семье и могут оказаться неожиданными и интересными;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Ознакомление педагога с проблемами семьи в воспитании ребенка, активная роль принадлежит родителям;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Совместное изучение личности ребенка;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Формирование общей программы воспитания.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Мероприятия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2мл д\IMG_20151206_1109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753097" cy="3603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051" name="Picture 3" descr="C:\Users\User\Desktop\555_files\SAM_2323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04864"/>
            <a:ext cx="4536504" cy="41044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227</TotalTime>
  <Words>181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Семейный клуб  как эффективная  форма  партнерского взаимодействия с родителями</vt:lpstr>
      <vt:lpstr>Семья и детский сад – два важных института социализации детей. </vt:lpstr>
      <vt:lpstr>Проблемы  взаимодействия семьи и детского сада:</vt:lpstr>
      <vt:lpstr>Цель:</vt:lpstr>
      <vt:lpstr>Задачи :</vt:lpstr>
      <vt:lpstr>Формы проведения семейного клуба «Ладушки»</vt:lpstr>
      <vt:lpstr>Структура взаимодействия педагога с родителями:</vt:lpstr>
      <vt:lpstr>Мероприятия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клуб как эффективная  форма  партнерского взаимодействия с родителями</dc:title>
  <dc:creator>User</dc:creator>
  <cp:lastModifiedBy>User</cp:lastModifiedBy>
  <cp:revision>25</cp:revision>
  <dcterms:created xsi:type="dcterms:W3CDTF">2017-01-18T12:55:45Z</dcterms:created>
  <dcterms:modified xsi:type="dcterms:W3CDTF">2017-09-26T14:49:39Z</dcterms:modified>
</cp:coreProperties>
</file>